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5143500" cx="9144000"/>
  <p:notesSz cx="6858000" cy="9144000"/>
  <p:embeddedFontLst>
    <p:embeddedFont>
      <p:font typeface="Raleway"/>
      <p:regular r:id="rId16"/>
      <p:bold r:id="rId17"/>
      <p:italic r:id="rId18"/>
      <p:boldItalic r:id="rId19"/>
    </p:embeddedFont>
    <p:embeddedFont>
      <p:font typeface="Source Sans Pro"/>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SourceSansPro-regular.fntdata"/><Relationship Id="rId11" Type="http://schemas.openxmlformats.org/officeDocument/2006/relationships/slide" Target="slides/slide7.xml"/><Relationship Id="rId22" Type="http://schemas.openxmlformats.org/officeDocument/2006/relationships/font" Target="fonts/SourceSansPro-italic.fntdata"/><Relationship Id="rId10" Type="http://schemas.openxmlformats.org/officeDocument/2006/relationships/slide" Target="slides/slide6.xml"/><Relationship Id="rId21" Type="http://schemas.openxmlformats.org/officeDocument/2006/relationships/font" Target="fonts/SourceSansPro-bold.fntdata"/><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font" Target="fonts/SourceSansPro-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Raleway-bold.fntdata"/><Relationship Id="rId16" Type="http://schemas.openxmlformats.org/officeDocument/2006/relationships/font" Target="fonts/Raleway-regular.fntdata"/><Relationship Id="rId5" Type="http://schemas.openxmlformats.org/officeDocument/2006/relationships/slide" Target="slides/slide1.xml"/><Relationship Id="rId19" Type="http://schemas.openxmlformats.org/officeDocument/2006/relationships/font" Target="fonts/Raleway-boldItalic.fntdata"/><Relationship Id="rId6" Type="http://schemas.openxmlformats.org/officeDocument/2006/relationships/slide" Target="slides/slide2.xml"/><Relationship Id="rId18" Type="http://schemas.openxmlformats.org/officeDocument/2006/relationships/font" Target="fonts/Raleway-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6" name="Shape 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80700" y="2651100"/>
            <a:ext cx="8982600" cy="24117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1" name="Shape 11"/>
          <p:cNvSpPr txBox="1"/>
          <p:nvPr>
            <p:ph type="ctrTitle"/>
          </p:nvPr>
        </p:nvSpPr>
        <p:spPr>
          <a:xfrm>
            <a:off x="485875" y="264475"/>
            <a:ext cx="8183700" cy="1473600"/>
          </a:xfrm>
          <a:prstGeom prst="rect">
            <a:avLst/>
          </a:prstGeom>
        </p:spPr>
        <p:txBody>
          <a:bodyPr anchorCtr="0" anchor="b" bIns="91425" lIns="91425" rIns="91425" tIns="91425"/>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p:txBody>
      </p:sp>
      <p:sp>
        <p:nvSpPr>
          <p:cNvPr id="12" name="Shape 12"/>
          <p:cNvSpPr txBox="1"/>
          <p:nvPr>
            <p:ph idx="1" type="subTitle"/>
          </p:nvPr>
        </p:nvSpPr>
        <p:spPr>
          <a:xfrm>
            <a:off x="485875" y="1738075"/>
            <a:ext cx="8183700" cy="861000"/>
          </a:xfrm>
          <a:prstGeom prst="rect">
            <a:avLst/>
          </a:prstGeom>
        </p:spPr>
        <p:txBody>
          <a:bodyPr anchorCtr="0" anchor="t" bIns="91425" lIns="91425" rIns="91425" tIns="91425"/>
          <a:lstStyle>
            <a:lvl1pPr lvl="0">
              <a:lnSpc>
                <a:spcPct val="100000"/>
              </a:lnSpc>
              <a:spcBef>
                <a:spcPts val="0"/>
              </a:spcBef>
              <a:spcAft>
                <a:spcPts val="0"/>
              </a:spcAft>
              <a:buSzPct val="100000"/>
              <a:buNone/>
              <a:defRPr sz="2400"/>
            </a:lvl1pPr>
            <a:lvl2pPr lvl="1">
              <a:lnSpc>
                <a:spcPct val="100000"/>
              </a:lnSpc>
              <a:spcBef>
                <a:spcPts val="0"/>
              </a:spcBef>
              <a:spcAft>
                <a:spcPts val="0"/>
              </a:spcAft>
              <a:buSzPct val="100000"/>
              <a:buNone/>
              <a:defRPr sz="2400"/>
            </a:lvl2pPr>
            <a:lvl3pPr lvl="2">
              <a:lnSpc>
                <a:spcPct val="100000"/>
              </a:lnSpc>
              <a:spcBef>
                <a:spcPts val="0"/>
              </a:spcBef>
              <a:spcAft>
                <a:spcPts val="0"/>
              </a:spcAft>
              <a:buSzPct val="100000"/>
              <a:buNone/>
              <a:defRPr sz="2400"/>
            </a:lvl3pPr>
            <a:lvl4pPr lvl="3">
              <a:lnSpc>
                <a:spcPct val="100000"/>
              </a:lnSpc>
              <a:spcBef>
                <a:spcPts val="0"/>
              </a:spcBef>
              <a:spcAft>
                <a:spcPts val="0"/>
              </a:spcAft>
              <a:buSzPct val="100000"/>
              <a:buNone/>
              <a:defRPr sz="2400"/>
            </a:lvl4pPr>
            <a:lvl5pPr lvl="4">
              <a:lnSpc>
                <a:spcPct val="100000"/>
              </a:lnSpc>
              <a:spcBef>
                <a:spcPts val="0"/>
              </a:spcBef>
              <a:spcAft>
                <a:spcPts val="0"/>
              </a:spcAft>
              <a:buSzPct val="100000"/>
              <a:buNone/>
              <a:defRPr sz="2400"/>
            </a:lvl5pPr>
            <a:lvl6pPr lvl="5">
              <a:lnSpc>
                <a:spcPct val="100000"/>
              </a:lnSpc>
              <a:spcBef>
                <a:spcPts val="0"/>
              </a:spcBef>
              <a:spcAft>
                <a:spcPts val="0"/>
              </a:spcAft>
              <a:buSzPct val="100000"/>
              <a:buNone/>
              <a:defRPr sz="2400"/>
            </a:lvl6pPr>
            <a:lvl7pPr lvl="6">
              <a:lnSpc>
                <a:spcPct val="100000"/>
              </a:lnSpc>
              <a:spcBef>
                <a:spcPts val="0"/>
              </a:spcBef>
              <a:spcAft>
                <a:spcPts val="0"/>
              </a:spcAft>
              <a:buSzPct val="100000"/>
              <a:buNone/>
              <a:defRPr sz="2400"/>
            </a:lvl7pPr>
            <a:lvl8pPr lvl="7">
              <a:lnSpc>
                <a:spcPct val="100000"/>
              </a:lnSpc>
              <a:spcBef>
                <a:spcPts val="0"/>
              </a:spcBef>
              <a:spcAft>
                <a:spcPts val="0"/>
              </a:spcAft>
              <a:buSzPct val="100000"/>
              <a:buNone/>
              <a:defRPr sz="2400"/>
            </a:lvl8pPr>
            <a:lvl9pPr lvl="8">
              <a:lnSpc>
                <a:spcPct val="100000"/>
              </a:lnSpc>
              <a:spcBef>
                <a:spcPts val="0"/>
              </a:spcBef>
              <a:spcAft>
                <a:spcPts val="0"/>
              </a:spcAft>
              <a:buSzPct val="100000"/>
              <a:buNone/>
              <a:defRPr sz="2400"/>
            </a:lvl9pPr>
          </a:lstStyle>
          <a:p/>
        </p:txBody>
      </p:sp>
      <p:sp>
        <p:nvSpPr>
          <p:cNvPr id="13" name="Shape 13"/>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7" name="Shape 47"/>
        <p:cNvGrpSpPr/>
        <p:nvPr/>
      </p:nvGrpSpPr>
      <p:grpSpPr>
        <a:xfrm>
          <a:off x="0" y="0"/>
          <a:ext cx="0" cy="0"/>
          <a:chOff x="0" y="0"/>
          <a:chExt cx="0" cy="0"/>
        </a:xfrm>
      </p:grpSpPr>
      <p:sp>
        <p:nvSpPr>
          <p:cNvPr id="48" name="Shape 48"/>
          <p:cNvSpPr/>
          <p:nvPr/>
        </p:nvSpPr>
        <p:spPr>
          <a:xfrm>
            <a:off x="80700" y="2651100"/>
            <a:ext cx="8982600" cy="24117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49" name="Shape 49"/>
          <p:cNvSpPr txBox="1"/>
          <p:nvPr>
            <p:ph type="title"/>
          </p:nvPr>
        </p:nvSpPr>
        <p:spPr>
          <a:xfrm>
            <a:off x="311700" y="743000"/>
            <a:ext cx="8520600" cy="2006400"/>
          </a:xfrm>
          <a:prstGeom prst="rect">
            <a:avLst/>
          </a:prstGeom>
        </p:spPr>
        <p:txBody>
          <a:bodyPr anchorCtr="0" anchor="b" bIns="91425" lIns="91425" rIns="91425" tIns="91425"/>
          <a:lstStyle>
            <a:lvl1pPr lvl="0" algn="ctr">
              <a:spcBef>
                <a:spcPts val="0"/>
              </a:spcBef>
              <a:buSzPct val="100000"/>
              <a:buFont typeface="Source Sans Pro"/>
              <a:defRPr sz="12000">
                <a:latin typeface="Source Sans Pro"/>
                <a:ea typeface="Source Sans Pro"/>
                <a:cs typeface="Source Sans Pro"/>
                <a:sym typeface="Source Sans Pro"/>
              </a:defRPr>
            </a:lvl1pPr>
            <a:lvl2pPr lvl="1" algn="ctr">
              <a:spcBef>
                <a:spcPts val="0"/>
              </a:spcBef>
              <a:buSzPct val="100000"/>
              <a:buFont typeface="Source Sans Pro"/>
              <a:defRPr sz="12000">
                <a:latin typeface="Source Sans Pro"/>
                <a:ea typeface="Source Sans Pro"/>
                <a:cs typeface="Source Sans Pro"/>
                <a:sym typeface="Source Sans Pro"/>
              </a:defRPr>
            </a:lvl2pPr>
            <a:lvl3pPr lvl="2" algn="ctr">
              <a:spcBef>
                <a:spcPts val="0"/>
              </a:spcBef>
              <a:buSzPct val="100000"/>
              <a:buFont typeface="Source Sans Pro"/>
              <a:defRPr sz="12000">
                <a:latin typeface="Source Sans Pro"/>
                <a:ea typeface="Source Sans Pro"/>
                <a:cs typeface="Source Sans Pro"/>
                <a:sym typeface="Source Sans Pro"/>
              </a:defRPr>
            </a:lvl3pPr>
            <a:lvl4pPr lvl="3" algn="ctr">
              <a:spcBef>
                <a:spcPts val="0"/>
              </a:spcBef>
              <a:buSzPct val="100000"/>
              <a:buFont typeface="Source Sans Pro"/>
              <a:defRPr sz="12000">
                <a:latin typeface="Source Sans Pro"/>
                <a:ea typeface="Source Sans Pro"/>
                <a:cs typeface="Source Sans Pro"/>
                <a:sym typeface="Source Sans Pro"/>
              </a:defRPr>
            </a:lvl4pPr>
            <a:lvl5pPr lvl="4" algn="ctr">
              <a:spcBef>
                <a:spcPts val="0"/>
              </a:spcBef>
              <a:buSzPct val="100000"/>
              <a:buFont typeface="Source Sans Pro"/>
              <a:defRPr sz="12000">
                <a:latin typeface="Source Sans Pro"/>
                <a:ea typeface="Source Sans Pro"/>
                <a:cs typeface="Source Sans Pro"/>
                <a:sym typeface="Source Sans Pro"/>
              </a:defRPr>
            </a:lvl5pPr>
            <a:lvl6pPr lvl="5" algn="ctr">
              <a:spcBef>
                <a:spcPts val="0"/>
              </a:spcBef>
              <a:buSzPct val="100000"/>
              <a:buFont typeface="Source Sans Pro"/>
              <a:defRPr sz="12000">
                <a:latin typeface="Source Sans Pro"/>
                <a:ea typeface="Source Sans Pro"/>
                <a:cs typeface="Source Sans Pro"/>
                <a:sym typeface="Source Sans Pro"/>
              </a:defRPr>
            </a:lvl6pPr>
            <a:lvl7pPr lvl="6" algn="ctr">
              <a:spcBef>
                <a:spcPts val="0"/>
              </a:spcBef>
              <a:buSzPct val="100000"/>
              <a:buFont typeface="Source Sans Pro"/>
              <a:defRPr sz="12000">
                <a:latin typeface="Source Sans Pro"/>
                <a:ea typeface="Source Sans Pro"/>
                <a:cs typeface="Source Sans Pro"/>
                <a:sym typeface="Source Sans Pro"/>
              </a:defRPr>
            </a:lvl7pPr>
            <a:lvl8pPr lvl="7" algn="ctr">
              <a:spcBef>
                <a:spcPts val="0"/>
              </a:spcBef>
              <a:buSzPct val="100000"/>
              <a:buFont typeface="Source Sans Pro"/>
              <a:defRPr sz="12000">
                <a:latin typeface="Source Sans Pro"/>
                <a:ea typeface="Source Sans Pro"/>
                <a:cs typeface="Source Sans Pro"/>
                <a:sym typeface="Source Sans Pro"/>
              </a:defRPr>
            </a:lvl8pPr>
            <a:lvl9pPr lvl="8" algn="ctr">
              <a:spcBef>
                <a:spcPts val="0"/>
              </a:spcBef>
              <a:buSzPct val="100000"/>
              <a:buFont typeface="Source Sans Pro"/>
              <a:defRPr sz="12000">
                <a:latin typeface="Source Sans Pro"/>
                <a:ea typeface="Source Sans Pro"/>
                <a:cs typeface="Source Sans Pro"/>
                <a:sym typeface="Source Sans Pro"/>
              </a:defRPr>
            </a:lvl9pPr>
          </a:lstStyle>
          <a:p/>
        </p:txBody>
      </p:sp>
      <p:sp>
        <p:nvSpPr>
          <p:cNvPr id="50" name="Shape 50"/>
          <p:cNvSpPr txBox="1"/>
          <p:nvPr>
            <p:ph idx="1" type="body"/>
          </p:nvPr>
        </p:nvSpPr>
        <p:spPr>
          <a:xfrm>
            <a:off x="311700" y="2845181"/>
            <a:ext cx="8520600" cy="1300800"/>
          </a:xfrm>
          <a:prstGeom prst="rect">
            <a:avLst/>
          </a:prstGeom>
        </p:spPr>
        <p:txBody>
          <a:bodyPr anchorCtr="0" anchor="t" bIns="91425" lIns="91425" rIns="91425" tIns="91425"/>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p:txBody>
      </p:sp>
      <p:sp>
        <p:nvSpPr>
          <p:cNvPr id="51" name="Shape 51"/>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2" name="Shape 52"/>
        <p:cNvGrpSpPr/>
        <p:nvPr/>
      </p:nvGrpSpPr>
      <p:grpSpPr>
        <a:xfrm>
          <a:off x="0" y="0"/>
          <a:ext cx="0" cy="0"/>
          <a:chOff x="0" y="0"/>
          <a:chExt cx="0" cy="0"/>
        </a:xfrm>
      </p:grpSpPr>
      <p:sp>
        <p:nvSpPr>
          <p:cNvPr id="53" name="Shape 53"/>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4" name="Shape 14"/>
        <p:cNvGrpSpPr/>
        <p:nvPr/>
      </p:nvGrpSpPr>
      <p:grpSpPr>
        <a:xfrm>
          <a:off x="0" y="0"/>
          <a:ext cx="0" cy="0"/>
          <a:chOff x="0" y="0"/>
          <a:chExt cx="0" cy="0"/>
        </a:xfrm>
      </p:grpSpPr>
      <p:sp>
        <p:nvSpPr>
          <p:cNvPr id="15" name="Shape 15"/>
          <p:cNvSpPr/>
          <p:nvPr/>
        </p:nvSpPr>
        <p:spPr>
          <a:xfrm>
            <a:off x="80700" y="2651100"/>
            <a:ext cx="8982600" cy="24117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6" name="Shape 16"/>
          <p:cNvSpPr txBox="1"/>
          <p:nvPr>
            <p:ph type="title"/>
          </p:nvPr>
        </p:nvSpPr>
        <p:spPr>
          <a:xfrm>
            <a:off x="485875" y="1714500"/>
            <a:ext cx="8183700" cy="785700"/>
          </a:xfrm>
          <a:prstGeom prst="rect">
            <a:avLst/>
          </a:prstGeom>
        </p:spPr>
        <p:txBody>
          <a:bodyPr anchorCtr="0" anchor="b" bIns="91425" lIns="91425" rIns="91425" tIns="91425"/>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p:txBody>
      </p:sp>
      <p:sp>
        <p:nvSpPr>
          <p:cNvPr id="17" name="Shape 17"/>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txBox="1"/>
          <p:nvPr>
            <p:ph type="title"/>
          </p:nvPr>
        </p:nvSpPr>
        <p:spPr>
          <a:xfrm>
            <a:off x="311700" y="445025"/>
            <a:ext cx="8520600" cy="623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2" name="Shape 22"/>
        <p:cNvGrpSpPr/>
        <p:nvPr/>
      </p:nvGrpSpPr>
      <p:grpSpPr>
        <a:xfrm>
          <a:off x="0" y="0"/>
          <a:ext cx="0" cy="0"/>
          <a:chOff x="0" y="0"/>
          <a:chExt cx="0" cy="0"/>
        </a:xfrm>
      </p:grpSpPr>
      <p:sp>
        <p:nvSpPr>
          <p:cNvPr id="23" name="Shape 23"/>
          <p:cNvSpPr txBox="1"/>
          <p:nvPr>
            <p:ph type="title"/>
          </p:nvPr>
        </p:nvSpPr>
        <p:spPr>
          <a:xfrm>
            <a:off x="311700" y="445025"/>
            <a:ext cx="8520600" cy="623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7" name="Shape 27"/>
        <p:cNvGrpSpPr/>
        <p:nvPr/>
      </p:nvGrpSpPr>
      <p:grpSpPr>
        <a:xfrm>
          <a:off x="0" y="0"/>
          <a:ext cx="0" cy="0"/>
          <a:chOff x="0" y="0"/>
          <a:chExt cx="0" cy="0"/>
        </a:xfrm>
      </p:grpSpPr>
      <p:sp>
        <p:nvSpPr>
          <p:cNvPr id="28" name="Shape 28"/>
          <p:cNvSpPr txBox="1"/>
          <p:nvPr>
            <p:ph type="title"/>
          </p:nvPr>
        </p:nvSpPr>
        <p:spPr>
          <a:xfrm>
            <a:off x="311700" y="445025"/>
            <a:ext cx="8520600" cy="623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9" name="Shape 29"/>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0" name="Shape 30"/>
        <p:cNvGrpSpPr/>
        <p:nvPr/>
      </p:nvGrpSpPr>
      <p:grpSpPr>
        <a:xfrm>
          <a:off x="0" y="0"/>
          <a:ext cx="0" cy="0"/>
          <a:chOff x="0" y="0"/>
          <a:chExt cx="0" cy="0"/>
        </a:xfrm>
      </p:grpSpPr>
      <p:sp>
        <p:nvSpPr>
          <p:cNvPr id="31" name="Shape 31"/>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2" name="Shape 32"/>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3" name="Shape 33"/>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2"/>
        </a:solidFill>
      </p:bgPr>
    </p:bg>
    <p:spTree>
      <p:nvGrpSpPr>
        <p:cNvPr id="34" name="Shape 34"/>
        <p:cNvGrpSpPr/>
        <p:nvPr/>
      </p:nvGrpSpPr>
      <p:grpSpPr>
        <a:xfrm>
          <a:off x="0" y="0"/>
          <a:ext cx="0" cy="0"/>
          <a:chOff x="0" y="0"/>
          <a:chExt cx="0" cy="0"/>
        </a:xfrm>
      </p:grpSpPr>
      <p:sp>
        <p:nvSpPr>
          <p:cNvPr id="35" name="Shape 35"/>
          <p:cNvSpPr txBox="1"/>
          <p:nvPr>
            <p:ph type="title"/>
          </p:nvPr>
        </p:nvSpPr>
        <p:spPr>
          <a:xfrm>
            <a:off x="490250" y="526350"/>
            <a:ext cx="56040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6" name="Shape 36"/>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7" name="Shape 37"/>
        <p:cNvGrpSpPr/>
        <p:nvPr/>
      </p:nvGrpSpPr>
      <p:grpSpPr>
        <a:xfrm>
          <a:off x="0" y="0"/>
          <a:ext cx="0" cy="0"/>
          <a:chOff x="0" y="0"/>
          <a:chExt cx="0" cy="0"/>
        </a:xfrm>
      </p:grpSpPr>
      <p:sp>
        <p:nvSpPr>
          <p:cNvPr id="38" name="Shape 38"/>
          <p:cNvSpPr/>
          <p:nvPr/>
        </p:nvSpPr>
        <p:spPr>
          <a:xfrm>
            <a:off x="4636800" y="80700"/>
            <a:ext cx="4426500" cy="49821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cxnSp>
        <p:nvCxnSpPr>
          <p:cNvPr id="39" name="Shape 39"/>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0" name="Shape 40"/>
          <p:cNvSpPr txBox="1"/>
          <p:nvPr>
            <p:ph type="title"/>
          </p:nvPr>
        </p:nvSpPr>
        <p:spPr>
          <a:xfrm>
            <a:off x="265500" y="1181700"/>
            <a:ext cx="4045200" cy="1533600"/>
          </a:xfrm>
          <a:prstGeom prst="rect">
            <a:avLst/>
          </a:prstGeom>
        </p:spPr>
        <p:txBody>
          <a:bodyPr anchorCtr="0" anchor="b" bIns="91425" lIns="91425" rIns="91425"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41" name="Shape 41"/>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2" name="Shape 42"/>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3" name="Shape 43"/>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4" name="Shape 44"/>
        <p:cNvGrpSpPr/>
        <p:nvPr/>
      </p:nvGrpSpPr>
      <p:grpSpPr>
        <a:xfrm>
          <a:off x="0" y="0"/>
          <a:ext cx="0" cy="0"/>
          <a:chOff x="0" y="0"/>
          <a:chExt cx="0" cy="0"/>
        </a:xfrm>
      </p:grpSpPr>
      <p:sp>
        <p:nvSpPr>
          <p:cNvPr id="45" name="Shape 45"/>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SzPct val="100000"/>
              <a:buNone/>
              <a:defRPr sz="2100"/>
            </a:lvl1pPr>
          </a:lstStyle>
          <a:p/>
        </p:txBody>
      </p:sp>
      <p:sp>
        <p:nvSpPr>
          <p:cNvPr id="46" name="Shape 46"/>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623400"/>
          </a:xfrm>
          <a:prstGeom prst="rect">
            <a:avLst/>
          </a:prstGeom>
          <a:noFill/>
          <a:ln>
            <a:noFill/>
          </a:ln>
        </p:spPr>
        <p:txBody>
          <a:bodyPr anchorCtr="0" anchor="t" bIns="91425" lIns="91425" rIns="91425" tIns="91425"/>
          <a:lstStyle>
            <a:lvl1pPr lvl="0">
              <a:spcBef>
                <a:spcPts val="0"/>
              </a:spcBef>
              <a:buClr>
                <a:schemeClr val="dk2"/>
              </a:buClr>
              <a:buSzPct val="100000"/>
              <a:buFont typeface="Raleway"/>
              <a:buNone/>
              <a:defRPr b="1" sz="3000">
                <a:solidFill>
                  <a:schemeClr val="dk2"/>
                </a:solidFill>
                <a:latin typeface="Raleway"/>
                <a:ea typeface="Raleway"/>
                <a:cs typeface="Raleway"/>
                <a:sym typeface="Raleway"/>
              </a:defRPr>
            </a:lvl1pPr>
            <a:lvl2pPr lvl="1">
              <a:spcBef>
                <a:spcPts val="0"/>
              </a:spcBef>
              <a:buClr>
                <a:schemeClr val="dk2"/>
              </a:buClr>
              <a:buSzPct val="100000"/>
              <a:buFont typeface="Raleway"/>
              <a:buNone/>
              <a:defRPr b="1" sz="3000">
                <a:solidFill>
                  <a:schemeClr val="dk2"/>
                </a:solidFill>
                <a:latin typeface="Raleway"/>
                <a:ea typeface="Raleway"/>
                <a:cs typeface="Raleway"/>
                <a:sym typeface="Raleway"/>
              </a:defRPr>
            </a:lvl2pPr>
            <a:lvl3pPr lvl="2">
              <a:spcBef>
                <a:spcPts val="0"/>
              </a:spcBef>
              <a:buClr>
                <a:schemeClr val="dk2"/>
              </a:buClr>
              <a:buSzPct val="100000"/>
              <a:buFont typeface="Raleway"/>
              <a:buNone/>
              <a:defRPr b="1" sz="3000">
                <a:solidFill>
                  <a:schemeClr val="dk2"/>
                </a:solidFill>
                <a:latin typeface="Raleway"/>
                <a:ea typeface="Raleway"/>
                <a:cs typeface="Raleway"/>
                <a:sym typeface="Raleway"/>
              </a:defRPr>
            </a:lvl3pPr>
            <a:lvl4pPr lvl="3">
              <a:spcBef>
                <a:spcPts val="0"/>
              </a:spcBef>
              <a:buClr>
                <a:schemeClr val="dk2"/>
              </a:buClr>
              <a:buSzPct val="100000"/>
              <a:buFont typeface="Raleway"/>
              <a:buNone/>
              <a:defRPr b="1" sz="3000">
                <a:solidFill>
                  <a:schemeClr val="dk2"/>
                </a:solidFill>
                <a:latin typeface="Raleway"/>
                <a:ea typeface="Raleway"/>
                <a:cs typeface="Raleway"/>
                <a:sym typeface="Raleway"/>
              </a:defRPr>
            </a:lvl4pPr>
            <a:lvl5pPr lvl="4">
              <a:spcBef>
                <a:spcPts val="0"/>
              </a:spcBef>
              <a:buClr>
                <a:schemeClr val="dk2"/>
              </a:buClr>
              <a:buSzPct val="100000"/>
              <a:buFont typeface="Raleway"/>
              <a:buNone/>
              <a:defRPr b="1" sz="3000">
                <a:solidFill>
                  <a:schemeClr val="dk2"/>
                </a:solidFill>
                <a:latin typeface="Raleway"/>
                <a:ea typeface="Raleway"/>
                <a:cs typeface="Raleway"/>
                <a:sym typeface="Raleway"/>
              </a:defRPr>
            </a:lvl5pPr>
            <a:lvl6pPr lvl="5">
              <a:spcBef>
                <a:spcPts val="0"/>
              </a:spcBef>
              <a:buClr>
                <a:schemeClr val="dk2"/>
              </a:buClr>
              <a:buSzPct val="100000"/>
              <a:buFont typeface="Raleway"/>
              <a:buNone/>
              <a:defRPr b="1" sz="3000">
                <a:solidFill>
                  <a:schemeClr val="dk2"/>
                </a:solidFill>
                <a:latin typeface="Raleway"/>
                <a:ea typeface="Raleway"/>
                <a:cs typeface="Raleway"/>
                <a:sym typeface="Raleway"/>
              </a:defRPr>
            </a:lvl6pPr>
            <a:lvl7pPr lvl="6">
              <a:spcBef>
                <a:spcPts val="0"/>
              </a:spcBef>
              <a:buClr>
                <a:schemeClr val="dk2"/>
              </a:buClr>
              <a:buSzPct val="100000"/>
              <a:buFont typeface="Raleway"/>
              <a:buNone/>
              <a:defRPr b="1" sz="3000">
                <a:solidFill>
                  <a:schemeClr val="dk2"/>
                </a:solidFill>
                <a:latin typeface="Raleway"/>
                <a:ea typeface="Raleway"/>
                <a:cs typeface="Raleway"/>
                <a:sym typeface="Raleway"/>
              </a:defRPr>
            </a:lvl7pPr>
            <a:lvl8pPr lvl="7">
              <a:spcBef>
                <a:spcPts val="0"/>
              </a:spcBef>
              <a:buClr>
                <a:schemeClr val="dk2"/>
              </a:buClr>
              <a:buSzPct val="100000"/>
              <a:buFont typeface="Raleway"/>
              <a:buNone/>
              <a:defRPr b="1" sz="3000">
                <a:solidFill>
                  <a:schemeClr val="dk2"/>
                </a:solidFill>
                <a:latin typeface="Raleway"/>
                <a:ea typeface="Raleway"/>
                <a:cs typeface="Raleway"/>
                <a:sym typeface="Raleway"/>
              </a:defRPr>
            </a:lvl8pPr>
            <a:lvl9pPr lvl="8">
              <a:spcBef>
                <a:spcPts val="0"/>
              </a:spcBef>
              <a:buClr>
                <a:schemeClr val="dk2"/>
              </a:buClr>
              <a:buSzPct val="100000"/>
              <a:buFont typeface="Raleway"/>
              <a:buNone/>
              <a:defRPr b="1" sz="3000">
                <a:solidFill>
                  <a:schemeClr val="dk2"/>
                </a:solidFill>
                <a:latin typeface="Raleway"/>
                <a:ea typeface="Raleway"/>
                <a:cs typeface="Raleway"/>
                <a:sym typeface="Raleway"/>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buFont typeface="Source Sans Pro"/>
              <a:defRPr sz="1800">
                <a:solidFill>
                  <a:schemeClr val="lt2"/>
                </a:solidFill>
                <a:latin typeface="Source Sans Pro"/>
                <a:ea typeface="Source Sans Pro"/>
                <a:cs typeface="Source Sans Pro"/>
                <a:sym typeface="Source Sans Pro"/>
              </a:defRPr>
            </a:lvl1pPr>
            <a:lvl2pPr lvl="1">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2pPr>
            <a:lvl3pPr lvl="2">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3pPr>
            <a:lvl4pPr lvl="3">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4pPr>
            <a:lvl5pPr lvl="4">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5pPr>
            <a:lvl6pPr lvl="5">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6pPr>
            <a:lvl7pPr lvl="6">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7pPr>
            <a:lvl8pPr lvl="7">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8pPr>
            <a:lvl9pPr lvl="8">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9pPr>
          </a:lstStyle>
          <a:p/>
        </p:txBody>
      </p:sp>
      <p:sp>
        <p:nvSpPr>
          <p:cNvPr id="8" name="Shape 8"/>
          <p:cNvSpPr txBox="1"/>
          <p:nvPr>
            <p:ph idx="12" type="sldNum"/>
          </p:nvPr>
        </p:nvSpPr>
        <p:spPr>
          <a:xfrm>
            <a:off x="8497999" y="4688758"/>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latin typeface="Source Sans Pro"/>
                <a:ea typeface="Source Sans Pro"/>
                <a:cs typeface="Source Sans Pro"/>
                <a:sym typeface="Source Sans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youtube.com/watch?v=awRPgByrUSQ"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ctrTitle"/>
          </p:nvPr>
        </p:nvSpPr>
        <p:spPr>
          <a:xfrm>
            <a:off x="485875" y="264475"/>
            <a:ext cx="8183700" cy="1473600"/>
          </a:xfrm>
          <a:prstGeom prst="rect">
            <a:avLst/>
          </a:prstGeom>
        </p:spPr>
        <p:txBody>
          <a:bodyPr anchorCtr="0" anchor="b" bIns="91425" lIns="91425" rIns="91425" tIns="91425">
            <a:noAutofit/>
          </a:bodyPr>
          <a:lstStyle/>
          <a:p>
            <a:pPr lvl="0">
              <a:spcBef>
                <a:spcPts val="0"/>
              </a:spcBef>
              <a:buNone/>
            </a:pPr>
            <a:r>
              <a:rPr lang="en"/>
              <a:t>Expository Writing</a:t>
            </a:r>
          </a:p>
        </p:txBody>
      </p:sp>
      <p:sp>
        <p:nvSpPr>
          <p:cNvPr id="59" name="Shape 59"/>
          <p:cNvSpPr txBox="1"/>
          <p:nvPr>
            <p:ph idx="1" type="subTitle"/>
          </p:nvPr>
        </p:nvSpPr>
        <p:spPr>
          <a:xfrm>
            <a:off x="485875" y="1738075"/>
            <a:ext cx="8183700" cy="861000"/>
          </a:xfrm>
          <a:prstGeom prst="rect">
            <a:avLst/>
          </a:prstGeom>
        </p:spPr>
        <p:txBody>
          <a:bodyPr anchorCtr="0" anchor="t" bIns="91425" lIns="91425" rIns="91425" tIns="91425">
            <a:noAutofit/>
          </a:bodyPr>
          <a:lstStyle/>
          <a:p>
            <a:pPr lvl="0">
              <a:spcBef>
                <a:spcPts val="0"/>
              </a:spcBef>
              <a:buNone/>
            </a:pPr>
            <a:r>
              <a:rPr lang="en"/>
              <a:t>In academia</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311700" y="445025"/>
            <a:ext cx="8520600" cy="623400"/>
          </a:xfrm>
          <a:prstGeom prst="rect">
            <a:avLst/>
          </a:prstGeom>
        </p:spPr>
        <p:txBody>
          <a:bodyPr anchorCtr="0" anchor="t" bIns="91425" lIns="91425" rIns="91425" tIns="91425">
            <a:noAutofit/>
          </a:bodyPr>
          <a:lstStyle/>
          <a:p>
            <a:pPr lvl="0">
              <a:spcBef>
                <a:spcPts val="0"/>
              </a:spcBef>
              <a:buNone/>
            </a:pPr>
            <a:r>
              <a:rPr lang="en"/>
              <a:t>Problem/Solution Pattern</a:t>
            </a:r>
          </a:p>
        </p:txBody>
      </p:sp>
      <p:sp>
        <p:nvSpPr>
          <p:cNvPr id="111" name="Shape 11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lnSpc>
                <a:spcPct val="114000"/>
              </a:lnSpc>
              <a:spcBef>
                <a:spcPts val="0"/>
              </a:spcBef>
              <a:spcAft>
                <a:spcPts val="0"/>
              </a:spcAft>
              <a:buClr>
                <a:schemeClr val="dk1"/>
              </a:buClr>
              <a:buSzPct val="61111"/>
              <a:buFont typeface="Arial"/>
              <a:buNone/>
            </a:pPr>
            <a:r>
              <a:rPr lang="en">
                <a:solidFill>
                  <a:schemeClr val="dk1"/>
                </a:solidFill>
                <a:highlight>
                  <a:srgbClr val="FFFFFF"/>
                </a:highlight>
              </a:rPr>
              <a:t>In a problem-solution essay, you analyze a problem and propose a</a:t>
            </a:r>
          </a:p>
          <a:p>
            <a:pPr lvl="0">
              <a:lnSpc>
                <a:spcPct val="114000"/>
              </a:lnSpc>
              <a:spcBef>
                <a:spcPts val="0"/>
              </a:spcBef>
              <a:spcAft>
                <a:spcPts val="0"/>
              </a:spcAft>
              <a:buClr>
                <a:schemeClr val="dk1"/>
              </a:buClr>
              <a:buSzPct val="61111"/>
              <a:buFont typeface="Arial"/>
              <a:buNone/>
            </a:pPr>
            <a:r>
              <a:rPr lang="en">
                <a:solidFill>
                  <a:schemeClr val="dk1"/>
                </a:solidFill>
                <a:highlight>
                  <a:srgbClr val="FFFFFF"/>
                </a:highlight>
              </a:rPr>
              <a:t>method for solving it. The problem you choose to analyze should be</a:t>
            </a:r>
          </a:p>
          <a:p>
            <a:pPr lvl="0">
              <a:lnSpc>
                <a:spcPct val="114000"/>
              </a:lnSpc>
              <a:spcBef>
                <a:spcPts val="0"/>
              </a:spcBef>
              <a:spcAft>
                <a:spcPts val="0"/>
              </a:spcAft>
              <a:buClr>
                <a:schemeClr val="dk1"/>
              </a:buClr>
              <a:buSzPct val="61111"/>
              <a:buFont typeface="Arial"/>
              <a:buNone/>
            </a:pPr>
            <a:r>
              <a:rPr lang="en">
                <a:solidFill>
                  <a:schemeClr val="dk1"/>
                </a:solidFill>
                <a:highlight>
                  <a:srgbClr val="FFFFFF"/>
                </a:highlight>
              </a:rPr>
              <a:t>one that offers some challenges but is still possible to resolve. A</a:t>
            </a:r>
          </a:p>
          <a:p>
            <a:pPr lvl="0">
              <a:lnSpc>
                <a:spcPct val="114000"/>
              </a:lnSpc>
              <a:spcBef>
                <a:spcPts val="0"/>
              </a:spcBef>
              <a:spcAft>
                <a:spcPts val="0"/>
              </a:spcAft>
              <a:buClr>
                <a:schemeClr val="dk1"/>
              </a:buClr>
              <a:buSzPct val="61111"/>
              <a:buFont typeface="Arial"/>
              <a:buNone/>
            </a:pPr>
            <a:r>
              <a:rPr lang="en">
                <a:solidFill>
                  <a:schemeClr val="dk1"/>
                </a:solidFill>
                <a:highlight>
                  <a:srgbClr val="FFFFFF"/>
                </a:highlight>
              </a:rPr>
              <a:t>problem-solution essay should have the following characteristics:</a:t>
            </a:r>
          </a:p>
          <a:p>
            <a:pPr lvl="0">
              <a:lnSpc>
                <a:spcPct val="114000"/>
              </a:lnSpc>
              <a:spcBef>
                <a:spcPts val="0"/>
              </a:spcBef>
              <a:spcAft>
                <a:spcPts val="0"/>
              </a:spcAft>
              <a:buClr>
                <a:schemeClr val="dk1"/>
              </a:buClr>
              <a:buSzPct val="61111"/>
              <a:buFont typeface="Arial"/>
              <a:buNone/>
            </a:pPr>
            <a:r>
              <a:rPr lang="en">
                <a:solidFill>
                  <a:schemeClr val="dk1"/>
                </a:solidFill>
                <a:highlight>
                  <a:srgbClr val="FFFFFF"/>
                </a:highlight>
              </a:rPr>
              <a:t>• a problem that needs to be solved</a:t>
            </a:r>
          </a:p>
          <a:p>
            <a:pPr lvl="0">
              <a:lnSpc>
                <a:spcPct val="114000"/>
              </a:lnSpc>
              <a:spcBef>
                <a:spcPts val="0"/>
              </a:spcBef>
              <a:spcAft>
                <a:spcPts val="0"/>
              </a:spcAft>
              <a:buClr>
                <a:schemeClr val="dk1"/>
              </a:buClr>
              <a:buSzPct val="61111"/>
              <a:buFont typeface="Arial"/>
              <a:buNone/>
            </a:pPr>
            <a:r>
              <a:rPr lang="en">
                <a:solidFill>
                  <a:schemeClr val="dk1"/>
                </a:solidFill>
                <a:highlight>
                  <a:srgbClr val="FFFFFF"/>
                </a:highlight>
              </a:rPr>
              <a:t>• a thesis statement that identifies the problem and points toward</a:t>
            </a:r>
          </a:p>
          <a:p>
            <a:pPr lvl="0">
              <a:lnSpc>
                <a:spcPct val="114000"/>
              </a:lnSpc>
              <a:spcBef>
                <a:spcPts val="0"/>
              </a:spcBef>
              <a:spcAft>
                <a:spcPts val="0"/>
              </a:spcAft>
              <a:buClr>
                <a:schemeClr val="dk1"/>
              </a:buClr>
              <a:buSzPct val="61111"/>
              <a:buFont typeface="Arial"/>
              <a:buNone/>
            </a:pPr>
            <a:r>
              <a:rPr lang="en">
                <a:solidFill>
                  <a:schemeClr val="dk1"/>
                </a:solidFill>
                <a:highlight>
                  <a:srgbClr val="FFFFFF"/>
                </a:highlight>
              </a:rPr>
              <a:t>the solution</a:t>
            </a:r>
          </a:p>
          <a:p>
            <a:pPr lvl="0">
              <a:spcBef>
                <a:spcPts val="0"/>
              </a:spcBef>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311700" y="445025"/>
            <a:ext cx="8520600" cy="623400"/>
          </a:xfrm>
          <a:prstGeom prst="rect">
            <a:avLst/>
          </a:prstGeom>
        </p:spPr>
        <p:txBody>
          <a:bodyPr anchorCtr="0" anchor="t" bIns="91425" lIns="91425" rIns="91425" tIns="91425">
            <a:noAutofit/>
          </a:bodyPr>
          <a:lstStyle/>
          <a:p>
            <a:pPr lvl="0">
              <a:spcBef>
                <a:spcPts val="0"/>
              </a:spcBef>
              <a:buNone/>
            </a:pPr>
            <a:r>
              <a:rPr lang="en"/>
              <a:t>Problem/Solution Contd</a:t>
            </a:r>
          </a:p>
        </p:txBody>
      </p:sp>
      <p:sp>
        <p:nvSpPr>
          <p:cNvPr id="117" name="Shape 11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Thesis example: </a:t>
            </a:r>
            <a:r>
              <a:rPr lang="en">
                <a:solidFill>
                  <a:schemeClr val="accent1"/>
                </a:solidFill>
                <a:highlight>
                  <a:srgbClr val="FFFFFF"/>
                </a:highlight>
              </a:rPr>
              <a:t>True success requires respect, appreciation, integrity, and patience—all of which are traits that by human nature are genuinely difficult to attain—especially in the face of modern marketers who relentlessly deceive us, control our thoughts, and usurp our independence in order to increase their bottom line.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485875" y="1714500"/>
            <a:ext cx="8183700" cy="785700"/>
          </a:xfrm>
          <a:prstGeom prst="rect">
            <a:avLst/>
          </a:prstGeom>
        </p:spPr>
        <p:txBody>
          <a:bodyPr anchorCtr="0" anchor="b" bIns="91425" lIns="91425" rIns="91425" tIns="91425">
            <a:noAutofit/>
          </a:bodyPr>
          <a:lstStyle/>
          <a:p>
            <a:pPr lvl="0">
              <a:spcBef>
                <a:spcPts val="0"/>
              </a:spcBef>
              <a:buNone/>
            </a:pPr>
            <a:r>
              <a:rPr lang="en"/>
              <a:t>Styles of Writing</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311700" y="445025"/>
            <a:ext cx="8520600" cy="623400"/>
          </a:xfrm>
          <a:prstGeom prst="rect">
            <a:avLst/>
          </a:prstGeom>
        </p:spPr>
        <p:txBody>
          <a:bodyPr anchorCtr="0" anchor="t" bIns="91425" lIns="91425" rIns="91425" tIns="91425">
            <a:noAutofit/>
          </a:bodyPr>
          <a:lstStyle/>
          <a:p>
            <a:pPr lvl="0">
              <a:spcBef>
                <a:spcPts val="0"/>
              </a:spcBef>
              <a:buNone/>
            </a:pPr>
            <a:r>
              <a:rPr lang="en"/>
              <a:t>The styles of writing in academia include…		</a:t>
            </a:r>
          </a:p>
        </p:txBody>
      </p:sp>
      <p:sp>
        <p:nvSpPr>
          <p:cNvPr id="70" name="Shape 70"/>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pPr>
            <a:r>
              <a:rPr lang="en"/>
              <a:t>compare/contrast</a:t>
            </a:r>
          </a:p>
          <a:p>
            <a:pPr indent="-228600" lvl="0" marL="457200" rtl="0">
              <a:spcBef>
                <a:spcPts val="0"/>
              </a:spcBef>
            </a:pPr>
            <a:r>
              <a:rPr lang="en"/>
              <a:t>argumentative/persuasive</a:t>
            </a:r>
          </a:p>
          <a:p>
            <a:pPr indent="-228600" lvl="0" marL="457200" rtl="0">
              <a:spcBef>
                <a:spcPts val="0"/>
              </a:spcBef>
            </a:pPr>
            <a:r>
              <a:rPr lang="en"/>
              <a:t>informational</a:t>
            </a:r>
          </a:p>
          <a:p>
            <a:pPr indent="-228600" lvl="0" marL="457200" rtl="0">
              <a:spcBef>
                <a:spcPts val="0"/>
              </a:spcBef>
            </a:pPr>
            <a:r>
              <a:rPr lang="en"/>
              <a:t>d</a:t>
            </a:r>
            <a:r>
              <a:rPr lang="en"/>
              <a:t>efinition</a:t>
            </a:r>
          </a:p>
          <a:p>
            <a:pPr indent="-228600" lvl="0" marL="457200" rtl="0">
              <a:spcBef>
                <a:spcPts val="0"/>
              </a:spcBef>
            </a:pPr>
            <a:r>
              <a:rPr lang="en"/>
              <a:t>problem/solution</a:t>
            </a:r>
          </a:p>
          <a:p>
            <a:pPr indent="-228600" lvl="0" marL="457200" rtl="0">
              <a:spcBef>
                <a:spcPts val="0"/>
              </a:spcBef>
            </a:pPr>
            <a:r>
              <a:rPr lang="en"/>
              <a:t>r</a:t>
            </a:r>
            <a:r>
              <a:rPr lang="en"/>
              <a:t>hetorical analysis</a:t>
            </a:r>
          </a:p>
          <a:p>
            <a:pPr indent="-228600" lvl="0" marL="457200" rtl="0">
              <a:spcBef>
                <a:spcPts val="0"/>
              </a:spcBef>
            </a:pPr>
            <a:r>
              <a:rPr lang="en"/>
              <a:t>cause/effect</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490250" y="526350"/>
            <a:ext cx="5604000" cy="4090800"/>
          </a:xfrm>
          <a:prstGeom prst="rect">
            <a:avLst/>
          </a:prstGeom>
        </p:spPr>
        <p:txBody>
          <a:bodyPr anchorCtr="0" anchor="ctr" bIns="91425" lIns="91425" rIns="91425" tIns="91425">
            <a:noAutofit/>
          </a:bodyPr>
          <a:lstStyle/>
          <a:p>
            <a:pPr lvl="0">
              <a:spcBef>
                <a:spcPts val="0"/>
              </a:spcBef>
              <a:buNone/>
            </a:pPr>
            <a:r>
              <a:rPr lang="en"/>
              <a:t>Each style has a pattern or a formula that can be applied...</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311700" y="445025"/>
            <a:ext cx="8520600" cy="891900"/>
          </a:xfrm>
          <a:prstGeom prst="rect">
            <a:avLst/>
          </a:prstGeom>
        </p:spPr>
        <p:txBody>
          <a:bodyPr anchorCtr="0" anchor="t" bIns="91425" lIns="91425" rIns="91425" tIns="91425">
            <a:noAutofit/>
          </a:bodyPr>
          <a:lstStyle/>
          <a:p>
            <a:pPr lvl="0">
              <a:spcBef>
                <a:spcPts val="0"/>
              </a:spcBef>
              <a:buNone/>
            </a:pPr>
            <a:r>
              <a:rPr lang="en"/>
              <a:t>However, for some essays, you will use more than one pattern.</a:t>
            </a:r>
          </a:p>
        </p:txBody>
      </p:sp>
      <p:sp>
        <p:nvSpPr>
          <p:cNvPr id="81" name="Shape 81"/>
          <p:cNvSpPr txBox="1"/>
          <p:nvPr>
            <p:ph idx="1" type="body"/>
          </p:nvPr>
        </p:nvSpPr>
        <p:spPr>
          <a:xfrm>
            <a:off x="311700" y="1582900"/>
            <a:ext cx="8520600" cy="2985900"/>
          </a:xfrm>
          <a:prstGeom prst="rect">
            <a:avLst/>
          </a:prstGeom>
        </p:spPr>
        <p:txBody>
          <a:bodyPr anchorCtr="0" anchor="t" bIns="91425" lIns="91425" rIns="91425" tIns="91425">
            <a:noAutofit/>
          </a:bodyPr>
          <a:lstStyle/>
          <a:p>
            <a:pPr lvl="0">
              <a:spcBef>
                <a:spcPts val="0"/>
              </a:spcBef>
              <a:buNone/>
            </a:pPr>
            <a:r>
              <a:rPr lang="en"/>
              <a:t>Think of why you would use both the definition style and the compare/contrast style in one essay.</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445025"/>
            <a:ext cx="8520600" cy="623400"/>
          </a:xfrm>
          <a:prstGeom prst="rect">
            <a:avLst/>
          </a:prstGeom>
        </p:spPr>
        <p:txBody>
          <a:bodyPr anchorCtr="0" anchor="t" bIns="91425" lIns="91425" rIns="91425" tIns="91425">
            <a:noAutofit/>
          </a:bodyPr>
          <a:lstStyle/>
          <a:p>
            <a:pPr lvl="0">
              <a:spcBef>
                <a:spcPts val="0"/>
              </a:spcBef>
              <a:buNone/>
            </a:pPr>
            <a:r>
              <a:rPr lang="en"/>
              <a:t>Compare/Contrast Thesis Examples</a:t>
            </a:r>
          </a:p>
        </p:txBody>
      </p:sp>
      <p:sp>
        <p:nvSpPr>
          <p:cNvPr id="87" name="Shape 8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lnSpc>
                <a:spcPct val="114000"/>
              </a:lnSpc>
              <a:spcBef>
                <a:spcPts val="0"/>
              </a:spcBef>
              <a:spcAft>
                <a:spcPts val="0"/>
              </a:spcAft>
              <a:buClr>
                <a:schemeClr val="dk1"/>
              </a:buClr>
              <a:buSzPct val="78571"/>
              <a:buFont typeface="Arial"/>
              <a:buNone/>
            </a:pPr>
            <a:r>
              <a:rPr lang="en" sz="1350">
                <a:solidFill>
                  <a:schemeClr val="dk1"/>
                </a:solidFill>
                <a:highlight>
                  <a:srgbClr val="FFFFFF"/>
                </a:highlight>
                <a:latin typeface="Times New Roman"/>
                <a:ea typeface="Times New Roman"/>
                <a:cs typeface="Times New Roman"/>
                <a:sym typeface="Times New Roman"/>
              </a:rPr>
              <a:t>The differences [similarities] between___________and___________ are__________, and they ______________</a:t>
            </a:r>
          </a:p>
          <a:p>
            <a:pPr indent="-69850" lvl="0" marL="0" rtl="0">
              <a:lnSpc>
                <a:spcPct val="114000"/>
              </a:lnSpc>
              <a:spcBef>
                <a:spcPts val="0"/>
              </a:spcBef>
              <a:spcAft>
                <a:spcPts val="0"/>
              </a:spcAft>
              <a:buClr>
                <a:schemeClr val="dk1"/>
              </a:buClr>
              <a:buSzPct val="78571"/>
              <a:buFont typeface="Arial"/>
              <a:buNone/>
            </a:pPr>
            <a:r>
              <a:rPr lang="en" sz="1350">
                <a:solidFill>
                  <a:schemeClr val="dk1"/>
                </a:solidFill>
                <a:highlight>
                  <a:srgbClr val="FFFFFF"/>
                </a:highlight>
                <a:latin typeface="Times New Roman"/>
                <a:ea typeface="Times New Roman"/>
                <a:cs typeface="Times New Roman"/>
                <a:sym typeface="Times New Roman"/>
              </a:rPr>
              <a:t>											Striking			deserve</a:t>
            </a:r>
          </a:p>
          <a:p>
            <a:pPr indent="-69850" lvl="0" marL="0" rtl="0">
              <a:lnSpc>
                <a:spcPct val="114000"/>
              </a:lnSpc>
              <a:spcBef>
                <a:spcPts val="0"/>
              </a:spcBef>
              <a:spcAft>
                <a:spcPts val="0"/>
              </a:spcAft>
              <a:buClr>
                <a:schemeClr val="dk1"/>
              </a:buClr>
              <a:buSzPct val="78571"/>
              <a:buFont typeface="Arial"/>
              <a:buNone/>
            </a:pPr>
            <a:r>
              <a:rPr lang="en" sz="1350">
                <a:solidFill>
                  <a:schemeClr val="dk1"/>
                </a:solidFill>
                <a:highlight>
                  <a:srgbClr val="FFFFFF"/>
                </a:highlight>
                <a:latin typeface="Times New Roman"/>
                <a:ea typeface="Times New Roman"/>
                <a:cs typeface="Times New Roman"/>
                <a:sym typeface="Times New Roman"/>
              </a:rPr>
              <a:t>											Pronounced			merit</a:t>
            </a:r>
          </a:p>
          <a:p>
            <a:pPr indent="-69850" lvl="0" marL="0" rtl="0">
              <a:lnSpc>
                <a:spcPct val="114000"/>
              </a:lnSpc>
              <a:spcBef>
                <a:spcPts val="0"/>
              </a:spcBef>
              <a:spcAft>
                <a:spcPts val="0"/>
              </a:spcAft>
              <a:buClr>
                <a:schemeClr val="dk1"/>
              </a:buClr>
              <a:buSzPct val="78571"/>
              <a:buFont typeface="Arial"/>
              <a:buNone/>
            </a:pPr>
            <a:r>
              <a:rPr lang="en" sz="1350">
                <a:solidFill>
                  <a:schemeClr val="dk1"/>
                </a:solidFill>
                <a:highlight>
                  <a:srgbClr val="FFFFFF"/>
                </a:highlight>
                <a:latin typeface="Times New Roman"/>
                <a:ea typeface="Times New Roman"/>
                <a:cs typeface="Times New Roman"/>
                <a:sym typeface="Times New Roman"/>
              </a:rPr>
              <a:t>											vast</a:t>
            </a:r>
          </a:p>
          <a:p>
            <a:pPr indent="-69850" lvl="0" marL="0">
              <a:lnSpc>
                <a:spcPct val="114000"/>
              </a:lnSpc>
              <a:spcBef>
                <a:spcPts val="0"/>
              </a:spcBef>
              <a:spcAft>
                <a:spcPts val="0"/>
              </a:spcAft>
              <a:buClr>
                <a:schemeClr val="dk1"/>
              </a:buClr>
              <a:buSzPct val="78571"/>
              <a:buFont typeface="Arial"/>
              <a:buNone/>
            </a:pPr>
            <a:r>
              <a:rPr lang="en" sz="1350">
                <a:solidFill>
                  <a:schemeClr val="dk1"/>
                </a:solidFill>
                <a:highlight>
                  <a:srgbClr val="FFFFFF"/>
                </a:highlight>
                <a:latin typeface="Times New Roman"/>
                <a:ea typeface="Times New Roman"/>
                <a:cs typeface="Times New Roman"/>
                <a:sym typeface="Times New Roman"/>
              </a:rPr>
              <a:t>____________________________.</a:t>
            </a:r>
          </a:p>
          <a:p>
            <a:pPr indent="-69850" lvl="0" marL="0">
              <a:lnSpc>
                <a:spcPct val="114000"/>
              </a:lnSpc>
              <a:spcBef>
                <a:spcPts val="0"/>
              </a:spcBef>
              <a:spcAft>
                <a:spcPts val="0"/>
              </a:spcAft>
              <a:buClr>
                <a:schemeClr val="dk1"/>
              </a:buClr>
              <a:buSzPct val="78571"/>
              <a:buFont typeface="Arial"/>
              <a:buNone/>
            </a:pPr>
            <a:r>
              <a:rPr lang="en" sz="1350">
                <a:solidFill>
                  <a:schemeClr val="dk1"/>
                </a:solidFill>
                <a:highlight>
                  <a:srgbClr val="FFFFFF"/>
                </a:highlight>
                <a:latin typeface="Times New Roman"/>
                <a:ea typeface="Times New Roman"/>
                <a:cs typeface="Times New Roman"/>
                <a:sym typeface="Times New Roman"/>
              </a:rPr>
              <a:t>thorough investigation</a:t>
            </a:r>
          </a:p>
          <a:p>
            <a:pPr indent="-69850" lvl="0" marL="0">
              <a:lnSpc>
                <a:spcPct val="114000"/>
              </a:lnSpc>
              <a:spcBef>
                <a:spcPts val="0"/>
              </a:spcBef>
              <a:spcAft>
                <a:spcPts val="0"/>
              </a:spcAft>
              <a:buClr>
                <a:schemeClr val="dk1"/>
              </a:buClr>
              <a:buSzPct val="78571"/>
              <a:buFont typeface="Arial"/>
              <a:buNone/>
            </a:pPr>
            <a:r>
              <a:rPr lang="en" sz="1350">
                <a:solidFill>
                  <a:schemeClr val="dk1"/>
                </a:solidFill>
                <a:highlight>
                  <a:srgbClr val="FFFFFF"/>
                </a:highlight>
                <a:latin typeface="Times New Roman"/>
                <a:ea typeface="Times New Roman"/>
                <a:cs typeface="Times New Roman"/>
                <a:sym typeface="Times New Roman"/>
              </a:rPr>
              <a:t>rigorous scrutiny</a:t>
            </a:r>
          </a:p>
          <a:p>
            <a:pPr indent="-69850" lvl="0" marL="0">
              <a:lnSpc>
                <a:spcPct val="114000"/>
              </a:lnSpc>
              <a:spcBef>
                <a:spcPts val="0"/>
              </a:spcBef>
              <a:spcAft>
                <a:spcPts val="0"/>
              </a:spcAft>
              <a:buClr>
                <a:schemeClr val="dk1"/>
              </a:buClr>
              <a:buSzPct val="78571"/>
              <a:buFont typeface="Arial"/>
              <a:buNone/>
            </a:pPr>
            <a:r>
              <a:rPr lang="en" sz="1350">
                <a:solidFill>
                  <a:schemeClr val="dk1"/>
                </a:solidFill>
                <a:highlight>
                  <a:srgbClr val="FFFFFF"/>
                </a:highlight>
                <a:latin typeface="Times New Roman"/>
                <a:ea typeface="Times New Roman"/>
                <a:cs typeface="Times New Roman"/>
                <a:sym typeface="Times New Roman"/>
              </a:rPr>
              <a:t>examination</a:t>
            </a:r>
          </a:p>
          <a:p>
            <a:pPr lvl="0">
              <a:lnSpc>
                <a:spcPct val="114000"/>
              </a:lnSpc>
              <a:spcBef>
                <a:spcPts val="0"/>
              </a:spcBef>
              <a:spcAft>
                <a:spcPts val="0"/>
              </a:spcAft>
              <a:buClr>
                <a:schemeClr val="dk1"/>
              </a:buClr>
              <a:buSzPct val="57894"/>
              <a:buFont typeface="Arial"/>
              <a:buNone/>
            </a:pPr>
            <a:r>
              <a:t/>
            </a:r>
            <a:endParaRPr sz="1900">
              <a:solidFill>
                <a:schemeClr val="dk1"/>
              </a:solidFill>
              <a:highlight>
                <a:srgbClr val="FFFFFF"/>
              </a:highlight>
            </a:endParaRPr>
          </a:p>
          <a:p>
            <a:pPr lvl="0">
              <a:spcBef>
                <a:spcPts val="0"/>
              </a:spcBef>
              <a:spcAft>
                <a:spcPts val="0"/>
              </a:spcAft>
              <a:buClr>
                <a:schemeClr val="dk1"/>
              </a:buClr>
              <a:buSzPct val="57894"/>
              <a:buFont typeface="Arial"/>
              <a:buNone/>
            </a:pPr>
            <a:r>
              <a:t/>
            </a:r>
            <a:endParaRPr sz="1900">
              <a:solidFill>
                <a:schemeClr val="dk1"/>
              </a:solidFill>
              <a:highlight>
                <a:srgbClr val="FFFFFF"/>
              </a:highlight>
            </a:endParaRPr>
          </a:p>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45025"/>
            <a:ext cx="8520600" cy="623400"/>
          </a:xfrm>
          <a:prstGeom prst="rect">
            <a:avLst/>
          </a:prstGeom>
        </p:spPr>
        <p:txBody>
          <a:bodyPr anchorCtr="0" anchor="t" bIns="91425" lIns="91425" rIns="91425" tIns="91425">
            <a:noAutofit/>
          </a:bodyPr>
          <a:lstStyle/>
          <a:p>
            <a:pPr lvl="0">
              <a:spcBef>
                <a:spcPts val="0"/>
              </a:spcBef>
              <a:buNone/>
            </a:pPr>
            <a:r>
              <a:rPr lang="en"/>
              <a:t>Compare/Contrast Contd</a:t>
            </a:r>
          </a:p>
        </p:txBody>
      </p:sp>
      <p:sp>
        <p:nvSpPr>
          <p:cNvPr id="93" name="Shape 9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lnSpc>
                <a:spcPct val="114000"/>
              </a:lnSpc>
              <a:spcBef>
                <a:spcPts val="0"/>
              </a:spcBef>
              <a:spcAft>
                <a:spcPts val="0"/>
              </a:spcAft>
              <a:buClr>
                <a:schemeClr val="dk1"/>
              </a:buClr>
              <a:buSzPct val="61111"/>
              <a:buFont typeface="Arial"/>
              <a:buNone/>
            </a:pPr>
            <a:r>
              <a:rPr lang="en">
                <a:solidFill>
                  <a:schemeClr val="dk1"/>
                </a:solidFill>
                <a:highlight>
                  <a:srgbClr val="FFFFFF"/>
                </a:highlight>
              </a:rPr>
              <a:t>The differences between college and high school are pronounced,and</a:t>
            </a:r>
          </a:p>
          <a:p>
            <a:pPr lvl="0">
              <a:lnSpc>
                <a:spcPct val="114000"/>
              </a:lnSpc>
              <a:spcBef>
                <a:spcPts val="0"/>
              </a:spcBef>
              <a:spcAft>
                <a:spcPts val="0"/>
              </a:spcAft>
              <a:buClr>
                <a:schemeClr val="dk1"/>
              </a:buClr>
              <a:buSzPct val="61111"/>
              <a:buFont typeface="Arial"/>
              <a:buNone/>
            </a:pPr>
            <a:r>
              <a:rPr lang="en">
                <a:solidFill>
                  <a:schemeClr val="dk1"/>
                </a:solidFill>
                <a:highlight>
                  <a:srgbClr val="FFFFFF"/>
                </a:highlight>
              </a:rPr>
              <a:t>They deserve thorough investigation.</a:t>
            </a:r>
          </a:p>
          <a:p>
            <a:pPr lvl="0">
              <a:lnSpc>
                <a:spcPct val="114000"/>
              </a:lnSpc>
              <a:spcBef>
                <a:spcPts val="0"/>
              </a:spcBef>
              <a:spcAft>
                <a:spcPts val="0"/>
              </a:spcAft>
              <a:buClr>
                <a:schemeClr val="dk1"/>
              </a:buClr>
              <a:buSzPct val="61111"/>
              <a:buFont typeface="Arial"/>
              <a:buNone/>
            </a:pPr>
            <a:r>
              <a:rPr lang="en">
                <a:solidFill>
                  <a:schemeClr val="dk1"/>
                </a:solidFill>
                <a:highlight>
                  <a:srgbClr val="FFFFFF"/>
                </a:highlight>
              </a:rPr>
              <a:t>The similarities between R-rated movies and PG-rated movies are</a:t>
            </a:r>
          </a:p>
          <a:p>
            <a:pPr lvl="0">
              <a:lnSpc>
                <a:spcPct val="114000"/>
              </a:lnSpc>
              <a:spcBef>
                <a:spcPts val="0"/>
              </a:spcBef>
              <a:spcAft>
                <a:spcPts val="0"/>
              </a:spcAft>
              <a:buClr>
                <a:schemeClr val="dk1"/>
              </a:buClr>
              <a:buSzPct val="61111"/>
              <a:buFont typeface="Arial"/>
              <a:buNone/>
            </a:pPr>
            <a:r>
              <a:rPr lang="en">
                <a:solidFill>
                  <a:schemeClr val="dk1"/>
                </a:solidFill>
                <a:highlight>
                  <a:srgbClr val="FFFFFF"/>
                </a:highlight>
              </a:rPr>
              <a:t>pronounced,and they merit rigorous scrutiny.</a:t>
            </a:r>
          </a:p>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11700" y="445025"/>
            <a:ext cx="8520600" cy="623400"/>
          </a:xfrm>
          <a:prstGeom prst="rect">
            <a:avLst/>
          </a:prstGeom>
        </p:spPr>
        <p:txBody>
          <a:bodyPr anchorCtr="0" anchor="t" bIns="91425" lIns="91425" rIns="91425" tIns="91425">
            <a:noAutofit/>
          </a:bodyPr>
          <a:lstStyle/>
          <a:p>
            <a:pPr lvl="0">
              <a:spcBef>
                <a:spcPts val="0"/>
              </a:spcBef>
              <a:buNone/>
            </a:pPr>
            <a:r>
              <a:rPr lang="en"/>
              <a:t>Definition Essay</a:t>
            </a:r>
          </a:p>
        </p:txBody>
      </p:sp>
      <p:sp>
        <p:nvSpPr>
          <p:cNvPr id="99" name="Shape 9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This style is used to define an important term. Can either be informational or argumentative. Usually, people write definition essays when writing about an ambiguous words, or words with more than one (or contrasting) meanings.</a:t>
            </a:r>
          </a:p>
          <a:p>
            <a:pPr lvl="0">
              <a:spcBef>
                <a:spcPts val="0"/>
              </a:spcBef>
              <a:buNone/>
            </a:pPr>
            <a:r>
              <a:rPr lang="en" u="sng">
                <a:solidFill>
                  <a:schemeClr val="hlink"/>
                </a:solidFill>
                <a:hlinkClick r:id="rId3"/>
              </a:rPr>
              <a:t>https://www.youtube.com/watch?v=awRPgByrUSQ</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445025"/>
            <a:ext cx="8520600" cy="623400"/>
          </a:xfrm>
          <a:prstGeom prst="rect">
            <a:avLst/>
          </a:prstGeom>
        </p:spPr>
        <p:txBody>
          <a:bodyPr anchorCtr="0" anchor="t" bIns="91425" lIns="91425" rIns="91425" tIns="91425">
            <a:noAutofit/>
          </a:bodyPr>
          <a:lstStyle/>
          <a:p>
            <a:pPr lvl="0">
              <a:spcBef>
                <a:spcPts val="0"/>
              </a:spcBef>
              <a:buNone/>
            </a:pPr>
            <a:r>
              <a:rPr lang="en"/>
              <a:t>Definition Contd</a:t>
            </a:r>
          </a:p>
        </p:txBody>
      </p:sp>
      <p:sp>
        <p:nvSpPr>
          <p:cNvPr id="105" name="Shape 10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Clr>
                <a:schemeClr val="dk1"/>
              </a:buClr>
              <a:buSzPct val="61111"/>
              <a:buFont typeface="Arial"/>
              <a:buNone/>
            </a:pPr>
            <a:r>
              <a:rPr b="1" lang="en">
                <a:solidFill>
                  <a:schemeClr val="dk1"/>
                </a:solidFill>
              </a:rPr>
              <a:t>Americanism Essay</a:t>
            </a:r>
            <a:r>
              <a:rPr lang="en">
                <a:solidFill>
                  <a:schemeClr val="dk1"/>
                </a:solidFill>
              </a:rPr>
              <a:t> America has become all of these for many people, who believe they are living out the American dream but the truth is that people all over the world dream about the same thing and therefore the appearance of the term “Americanism” is not a surprise for anybody.</a:t>
            </a:r>
          </a:p>
          <a:p>
            <a:pPr lvl="0">
              <a:spcBef>
                <a:spcPts val="0"/>
              </a:spcBef>
              <a:buClr>
                <a:schemeClr val="dk1"/>
              </a:buClr>
              <a:buSzPct val="61111"/>
              <a:buFont typeface="Arial"/>
              <a:buNone/>
            </a:pPr>
            <a:r>
              <a:rPr b="1" lang="en">
                <a:solidFill>
                  <a:schemeClr val="dk1"/>
                </a:solidFill>
              </a:rPr>
              <a:t>Courage Definition Essay</a:t>
            </a:r>
            <a:r>
              <a:rPr lang="en">
                <a:solidFill>
                  <a:schemeClr val="dk1"/>
                </a:solidFill>
              </a:rPr>
              <a:t> The definitions of this word are numerous, but since the world around us changes the definitions change, too. For instance, if we talk about the liberty of word we can define “courage” as the “the person’s ability to say what he thinks on this matter”.</a:t>
            </a: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